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09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31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0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jpe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17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Angela Attah – Associate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5293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7 years as a Managing Partner of </a:t>
            </a:r>
            <a:r>
              <a:rPr lang="en-US" sz="1200" dirty="0" err="1">
                <a:solidFill>
                  <a:schemeClr val="accent1"/>
                </a:solidFill>
              </a:rPr>
              <a:t>Alegna</a:t>
            </a:r>
            <a:r>
              <a:rPr lang="en-US" sz="1200" dirty="0">
                <a:solidFill>
                  <a:schemeClr val="accent1"/>
                </a:solidFill>
              </a:rPr>
              <a:t> Global Partnerships Ltd.</a:t>
            </a:r>
            <a:r>
              <a:rPr lang="en-US" sz="1200" dirty="0"/>
              <a:t> Coordinating strategy and operations at this specialized management consultancy and financial advisory firm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Strategy Consulting: National Strategy for Financial Inclusion for Nigeria </a:t>
            </a:r>
            <a:r>
              <a:rPr lang="en-US" sz="1200" dirty="0"/>
              <a:t>and more. </a:t>
            </a:r>
            <a:r>
              <a:rPr lang="en-US" sz="1200" dirty="0">
                <a:solidFill>
                  <a:schemeClr val="accent1"/>
                </a:solidFill>
              </a:rPr>
              <a:t>Project Management at Roland Berger Strategy Consultants (Frankfurt, Germany) 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Led a team of consultants in developing the national strategy for financial inclusion for Nigeria, coordinated by the CBN and supported by </a:t>
            </a:r>
            <a:r>
              <a:rPr lang="en-US" sz="1200" dirty="0" err="1"/>
              <a:t>EFInA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Led a team of consultants to reposition the Nigeria Inter-Bank Settlement System (NIBSS) to better support the financial services industry through a pricing optimization that resulted in a reduction in the fees for electronic payment services across the financial services industry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Banking and Wealth Management Services. Lead Relationship Manager &amp; Manager (Private Client Services) at Stanbic IBTC Bank PLC. 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Supported the successful establishment of a Private Client Services unit for the bank in Nigeria and this entailed designing an operating model and performance measurement framework to track efficiency and profitability amongst other indices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Asset Management Services. Head (IBTC Ethical Fund) at Stanbic IBTC Asset Management Ltd. 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Coordinated the successful establishment of the first socially responsible Mutual Fund in Nigeria in 2005 – The IBTC Ethical Fund, and headed the unit administering the fund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1408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Angela is a member of the </a:t>
            </a:r>
            <a:r>
              <a:rPr lang="en-US" sz="1200" dirty="0">
                <a:solidFill>
                  <a:srgbClr val="FF0000"/>
                </a:solidFill>
              </a:rPr>
              <a:t>MBA Class of December 2010 INSEAD</a:t>
            </a:r>
            <a:r>
              <a:rPr lang="en-US" sz="1200" dirty="0">
                <a:solidFill>
                  <a:prstClr val="black"/>
                </a:solidFill>
              </a:rPr>
              <a:t> (France &amp; Singapore)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She holds a </a:t>
            </a:r>
            <a:r>
              <a:rPr lang="en-US" sz="1200" dirty="0">
                <a:solidFill>
                  <a:srgbClr val="FF0000"/>
                </a:solidFill>
              </a:rPr>
              <a:t>BSc. in Economics </a:t>
            </a:r>
            <a:r>
              <a:rPr lang="en-US" sz="1200" dirty="0">
                <a:solidFill>
                  <a:prstClr val="black"/>
                </a:solidFill>
              </a:rPr>
              <a:t>from the </a:t>
            </a:r>
            <a:r>
              <a:rPr lang="en-US" sz="1200" dirty="0">
                <a:solidFill>
                  <a:srgbClr val="FF0000"/>
                </a:solidFill>
              </a:rPr>
              <a:t>University of Abuja </a:t>
            </a:r>
            <a:r>
              <a:rPr lang="en-US" sz="1200" dirty="0">
                <a:solidFill>
                  <a:prstClr val="black"/>
                </a:solidFill>
              </a:rPr>
              <a:t>(Nigeria)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Angela speaks the following languages: </a:t>
            </a:r>
            <a:r>
              <a:rPr lang="en-US" sz="1200" dirty="0">
                <a:solidFill>
                  <a:srgbClr val="FF0000"/>
                </a:solidFill>
              </a:rPr>
              <a:t>English</a:t>
            </a:r>
            <a:r>
              <a:rPr lang="en-US" sz="1200" dirty="0">
                <a:solidFill>
                  <a:prstClr val="black"/>
                </a:solidFill>
              </a:rPr>
              <a:t> (Fluent), </a:t>
            </a:r>
            <a:r>
              <a:rPr lang="en-US" sz="1200" dirty="0">
                <a:solidFill>
                  <a:srgbClr val="FF0000"/>
                </a:solidFill>
              </a:rPr>
              <a:t>Hausa</a:t>
            </a:r>
            <a:r>
              <a:rPr lang="en-US" sz="1200" dirty="0">
                <a:solidFill>
                  <a:prstClr val="black"/>
                </a:solidFill>
              </a:rPr>
              <a:t> (Conversational), </a:t>
            </a:r>
            <a:r>
              <a:rPr lang="en-US" sz="1200" dirty="0">
                <a:solidFill>
                  <a:srgbClr val="FF0000"/>
                </a:solidFill>
              </a:rPr>
              <a:t>Yoruba</a:t>
            </a:r>
            <a:r>
              <a:rPr lang="en-US" sz="1200" dirty="0">
                <a:solidFill>
                  <a:prstClr val="black"/>
                </a:solidFill>
              </a:rPr>
              <a:t> (Native), </a:t>
            </a:r>
            <a:r>
              <a:rPr lang="en-US" sz="1200" dirty="0">
                <a:solidFill>
                  <a:srgbClr val="FF0000"/>
                </a:solidFill>
              </a:rPr>
              <a:t>French</a:t>
            </a:r>
            <a:r>
              <a:rPr lang="en-US" sz="1200" dirty="0">
                <a:solidFill>
                  <a:prstClr val="black"/>
                </a:solidFill>
              </a:rPr>
              <a:t> (Intermediate)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184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Angela </a:t>
            </a:r>
            <a:r>
              <a:rPr lang="en-US" sz="1200" dirty="0" err="1"/>
              <a:t>Gbemisola</a:t>
            </a:r>
            <a:r>
              <a:rPr lang="en-US" sz="1200" dirty="0"/>
              <a:t> </a:t>
            </a:r>
            <a:r>
              <a:rPr lang="en-US" sz="1200" dirty="0" err="1"/>
              <a:t>Adeboye</a:t>
            </a:r>
            <a:r>
              <a:rPr lang="en-US" sz="1200" dirty="0"/>
              <a:t>-Attah is a member of the MBA Class of December 2010 INSEAD and participated in the Foundation Leadership </a:t>
            </a:r>
            <a:r>
              <a:rPr lang="en-US" sz="1200" dirty="0" err="1"/>
              <a:t>Programme</a:t>
            </a:r>
            <a:r>
              <a:rPr lang="en-US" sz="1200" dirty="0"/>
              <a:t>, Global Leadership Centre (South Africa).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5" name="Rectangle: Single Corner Rounded 34">
            <a:extLst>
              <a:ext uri="{FF2B5EF4-FFF2-40B4-BE49-F238E27FC236}">
                <a16:creationId xmlns:a16="http://schemas.microsoft.com/office/drawing/2014/main" id="{9BBCDC8E-89F5-437E-939B-366E3BD58DD7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261E2E6-1597-46A9-A538-79DD99E271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3D26417D-CF4D-44E5-947A-5A2A835ABB04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EF09B9B5-9CAA-4526-A15C-E544BDDE03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9506CDE-BB22-48D6-9FA2-9578DE307E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A7CAA17-C9FE-4198-BDE9-2B36416BEF3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29103FA5-5F8A-D44C-840A-1FC55DE7D1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541371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13630</TotalTime>
  <Words>312</Words>
  <Application>Microsoft Macintosh PowerPoint</Application>
  <PresentationFormat>Widescreen</PresentationFormat>
  <Paragraphs>17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Angela Attah – Associate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583</cp:revision>
  <dcterms:created xsi:type="dcterms:W3CDTF">2020-03-25T12:28:14Z</dcterms:created>
  <dcterms:modified xsi:type="dcterms:W3CDTF">2020-10-05T11:40:49Z</dcterms:modified>
</cp:coreProperties>
</file>